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3" r:id="rId4"/>
    <p:sldId id="258" r:id="rId5"/>
    <p:sldId id="264" r:id="rId6"/>
    <p:sldId id="261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12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CC040CD4-2542-46CC-9BEA-0B5BEB520A5F}"/>
              </a:ext>
            </a:extLst>
          </p:cNvPr>
          <p:cNvSpPr/>
          <p:nvPr userDrawn="1"/>
        </p:nvSpPr>
        <p:spPr>
          <a:xfrm>
            <a:off x="0" y="460421"/>
            <a:ext cx="12192000" cy="122790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E7F684-C1D3-48FC-A25D-CDDB4147B3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277" y="1502686"/>
            <a:ext cx="11622929" cy="2387600"/>
          </a:xfrm>
        </p:spPr>
        <p:txBody>
          <a:bodyPr anchor="b">
            <a:noAutofit/>
          </a:bodyPr>
          <a:lstStyle>
            <a:lvl1pPr algn="ctr">
              <a:defRPr sz="4800" b="1"/>
            </a:lvl1pPr>
          </a:lstStyle>
          <a:p>
            <a:r>
              <a:rPr lang="es-AR" dirty="0"/>
              <a:t>titulo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264F4F8-BE8D-4CE7-9008-08CFB4D5B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83" y="393703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AR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2C1BF09-5748-41C6-AF9E-D47DC99A28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t="3035" r="17939"/>
          <a:stretch/>
        </p:blipFill>
        <p:spPr>
          <a:xfrm>
            <a:off x="197681" y="23253"/>
            <a:ext cx="2472438" cy="2168992"/>
          </a:xfrm>
          <a:prstGeom prst="rect">
            <a:avLst/>
          </a:prstGeom>
          <a:effectLst>
            <a:softEdge rad="101600"/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44DD6B1-7FF8-4F3F-96DE-91D93A55C558}"/>
              </a:ext>
            </a:extLst>
          </p:cNvPr>
          <p:cNvSpPr txBox="1"/>
          <p:nvPr userDrawn="1"/>
        </p:nvSpPr>
        <p:spPr>
          <a:xfrm>
            <a:off x="98474" y="5508767"/>
            <a:ext cx="119977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solidFill>
                  <a:schemeClr val="tx1"/>
                </a:solidFill>
                <a:latin typeface="+mj-lt"/>
              </a:rPr>
              <a:t>XXVI JORNADAS DE CASUÍSTICA E INVESTIGACIÓN DEL HMALL</a:t>
            </a:r>
          </a:p>
          <a:p>
            <a:pPr algn="ctr"/>
            <a:r>
              <a:rPr lang="es-AR" sz="2000" b="1" dirty="0">
                <a:solidFill>
                  <a:schemeClr val="tx1"/>
                </a:solidFill>
                <a:latin typeface="+mj-lt"/>
              </a:rPr>
              <a:t>XIX JORNADAS DE RESIDENTES DE LA MUNICIPALIDAD DE BAHIA BLANCA</a:t>
            </a:r>
          </a:p>
          <a:p>
            <a:pPr algn="ctr"/>
            <a:r>
              <a:rPr lang="es-AR" sz="2000" b="1" dirty="0">
                <a:solidFill>
                  <a:schemeClr val="tx1"/>
                </a:solidFill>
                <a:latin typeface="+mj-lt"/>
              </a:rPr>
              <a:t>I JORNADA DE ESTUDIANTES  </a:t>
            </a:r>
          </a:p>
          <a:p>
            <a:pPr algn="ctr"/>
            <a:r>
              <a:rPr lang="es-AR" sz="2000" b="1" dirty="0">
                <a:solidFill>
                  <a:schemeClr val="tx1"/>
                </a:solidFill>
                <a:latin typeface="+mj-lt"/>
              </a:rPr>
              <a:t>5 Y 6 DE DICIEMBRE 2019 </a:t>
            </a:r>
          </a:p>
        </p:txBody>
      </p:sp>
    </p:spTree>
    <p:extLst>
      <p:ext uri="{BB962C8B-B14F-4D97-AF65-F5344CB8AC3E}">
        <p14:creationId xmlns:p14="http://schemas.microsoft.com/office/powerpoint/2010/main" val="143304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7F76A9CD-B184-4C50-A186-CE4B5F94B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427" y="0"/>
            <a:ext cx="2616590" cy="2616590"/>
          </a:xfrm>
          <a:prstGeom prst="rect">
            <a:avLst/>
          </a:prstGeom>
          <a:effectLst>
            <a:outerShdw blurRad="50800" dist="50800" dir="5400000" sx="200000" sy="2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AAACB96B-74E2-4C3E-B5E0-4839657D60AF}"/>
              </a:ext>
            </a:extLst>
          </p:cNvPr>
          <p:cNvSpPr/>
          <p:nvPr userDrawn="1"/>
        </p:nvSpPr>
        <p:spPr>
          <a:xfrm>
            <a:off x="0" y="0"/>
            <a:ext cx="1575582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75D90F-9EEE-493F-A33E-D6A28947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AB19777-439C-4A89-A85C-3E86BA9B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EA762C-F358-4E17-8368-DC75940E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9B35-9891-4944-AF95-314A5F829C6F}" type="datetimeFigureOut">
              <a:rPr lang="es-AR" smtClean="0"/>
              <a:t>12/11/2019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B4FFA99-3379-433B-B4E3-EF96FD60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12F70DE-AD89-4866-A62C-CA3298B2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487F-2DCF-4EB8-B498-0F3BED1F80D9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Cuerda 14">
            <a:extLst>
              <a:ext uri="{FF2B5EF4-FFF2-40B4-BE49-F238E27FC236}">
                <a16:creationId xmlns:a16="http://schemas.microsoft.com/office/drawing/2014/main" xmlns="" id="{31ABEAD8-7916-4FEE-9919-D48394B3DE35}"/>
              </a:ext>
            </a:extLst>
          </p:cNvPr>
          <p:cNvSpPr/>
          <p:nvPr userDrawn="1"/>
        </p:nvSpPr>
        <p:spPr>
          <a:xfrm rot="1354224">
            <a:off x="10939552" y="5578475"/>
            <a:ext cx="1828800" cy="1828800"/>
          </a:xfrm>
          <a:prstGeom prst="chord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91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7F76A9CD-B184-4C50-A186-CE4B5F94B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61" y="0"/>
            <a:ext cx="2616590" cy="2616590"/>
          </a:xfrm>
          <a:prstGeom prst="rect">
            <a:avLst/>
          </a:prstGeom>
          <a:effectLst>
            <a:outerShdw blurRad="50800" dist="50800" dir="5400000" sx="200000" sy="2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AAACB96B-74E2-4C3E-B5E0-4839657D60AF}"/>
              </a:ext>
            </a:extLst>
          </p:cNvPr>
          <p:cNvSpPr/>
          <p:nvPr userDrawn="1"/>
        </p:nvSpPr>
        <p:spPr>
          <a:xfrm>
            <a:off x="10616418" y="0"/>
            <a:ext cx="1575582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75D90F-9EEE-493F-A33E-D6A28947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AB19777-439C-4A89-A85C-3E86BA9BF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85" y="1827213"/>
            <a:ext cx="10515600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EA762C-F358-4E17-8368-DC75940E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9B35-9891-4944-AF95-314A5F829C6F}" type="datetimeFigureOut">
              <a:rPr lang="es-AR" smtClean="0"/>
              <a:t>12/11/2019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B4FFA99-3379-433B-B4E3-EF96FD60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12F70DE-AD89-4866-A62C-CA3298B2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487F-2DCF-4EB8-B498-0F3BED1F80D9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Cuerda 10">
            <a:extLst>
              <a:ext uri="{FF2B5EF4-FFF2-40B4-BE49-F238E27FC236}">
                <a16:creationId xmlns:a16="http://schemas.microsoft.com/office/drawing/2014/main" xmlns="" id="{FB47C34D-CE41-44F4-A40D-83BB133E962A}"/>
              </a:ext>
            </a:extLst>
          </p:cNvPr>
          <p:cNvSpPr/>
          <p:nvPr userDrawn="1"/>
        </p:nvSpPr>
        <p:spPr>
          <a:xfrm rot="12153867">
            <a:off x="-561120" y="5666716"/>
            <a:ext cx="1828800" cy="1828800"/>
          </a:xfrm>
          <a:prstGeom prst="chord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034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7F76A9CD-B184-4C50-A186-CE4B5F94B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8" y="0"/>
            <a:ext cx="2616590" cy="2616590"/>
          </a:xfrm>
          <a:prstGeom prst="rect">
            <a:avLst/>
          </a:prstGeom>
          <a:effectLst>
            <a:outerShdw blurRad="50800" dist="50800" dir="5400000" sx="200000" sy="2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75D90F-9EEE-493F-A33E-D6A28947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AB19777-439C-4A89-A85C-3E86BA9BF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7213"/>
            <a:ext cx="10515600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F1B45A02-AE7E-4785-9801-916C4F1031CF}"/>
              </a:ext>
            </a:extLst>
          </p:cNvPr>
          <p:cNvSpPr/>
          <p:nvPr userDrawn="1"/>
        </p:nvSpPr>
        <p:spPr>
          <a:xfrm>
            <a:off x="-1" y="5268615"/>
            <a:ext cx="12192001" cy="122790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420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2EB36FC-A549-49B1-A0EB-3C43A71B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6B9C7DA-0444-474C-AD8D-00C91BA11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3D6676B-3CC8-4E4C-A2F4-0FBF3F883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69B35-9891-4944-AF95-314A5F829C6F}" type="datetimeFigureOut">
              <a:rPr lang="es-AR" smtClean="0"/>
              <a:t>12/11/2019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202DAD-570C-40FF-B599-94A363ACD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3E037B1-7133-4ED1-A616-438FD0205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487F-2DCF-4EB8-B498-0F3BED1F80D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389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4380F0-9182-4053-8B2B-69373ECB2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277" y="2194768"/>
            <a:ext cx="11622929" cy="1655762"/>
          </a:xfrm>
        </p:spPr>
        <p:txBody>
          <a:bodyPr/>
          <a:lstStyle/>
          <a:p>
            <a:r>
              <a:rPr lang="es-AR" dirty="0"/>
              <a:t>TÍTULO GENERAL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30ADF71-82F1-4E95-B71E-F080BFEE9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452" y="4093792"/>
            <a:ext cx="11519431" cy="759562"/>
          </a:xfrm>
        </p:spPr>
        <p:txBody>
          <a:bodyPr/>
          <a:lstStyle/>
          <a:p>
            <a:r>
              <a:rPr lang="es-AR" dirty="0"/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145531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856291-A13D-4F8F-A368-706BAF93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6DF788B-EC18-4983-9633-774B30EDE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7170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DB583B-1962-41AE-BD2D-BD413A22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OBJETIVOS/HIPOTESIS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8B59E8-739F-47DD-9344-7FB782F80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889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24210D-EE7A-4260-B89E-4BC3964B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MATERIALES Y MÉTODOS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32A4EFB-7264-457F-A529-DDA3D54CD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314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BC2F03-5FEE-4ECE-B96E-B1652171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3A8AF44-F292-4037-8264-2BCF64017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683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3C7959-2839-4695-A70F-DDAD7615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61ADAE-69D1-4409-829F-323B911F3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1138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10</Words>
  <Application>Microsoft Office PowerPoint</Application>
  <PresentationFormat>Personalizado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TÍTULO GENERAL</vt:lpstr>
      <vt:lpstr>INTRODUCCIÓN</vt:lpstr>
      <vt:lpstr>OBJETIVOS/HIPOTESIS</vt:lpstr>
      <vt:lpstr>MATERIALES Y MÉTODOS</vt:lpstr>
      <vt:lpstr>RESULTADOS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fontana</dc:creator>
  <cp:lastModifiedBy>Becaria Capacitación y Desarrollo</cp:lastModifiedBy>
  <cp:revision>13</cp:revision>
  <dcterms:created xsi:type="dcterms:W3CDTF">2019-10-05T12:17:14Z</dcterms:created>
  <dcterms:modified xsi:type="dcterms:W3CDTF">2019-11-12T10:05:00Z</dcterms:modified>
</cp:coreProperties>
</file>